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64" r:id="rId5"/>
    <p:sldId id="267" r:id="rId6"/>
    <p:sldId id="258" r:id="rId7"/>
    <p:sldId id="261" r:id="rId8"/>
    <p:sldId id="259" r:id="rId9"/>
    <p:sldId id="262" r:id="rId10"/>
    <p:sldId id="266" r:id="rId11"/>
    <p:sldId id="265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8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8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0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7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7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11639" y="6276658"/>
            <a:ext cx="2712719" cy="341312"/>
          </a:xfrm>
        </p:spPr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bg1">
                    <a:lumMod val="50000"/>
                  </a:schemeClr>
                </a:solidFill>
              </a:rPr>
              <a:t>Une présentation par Vincent 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fr-FR" sz="1200" dirty="0" err="1" smtClean="0">
                <a:solidFill>
                  <a:schemeClr val="bg1">
                    <a:lumMod val="50000"/>
                  </a:schemeClr>
                </a:solidFill>
              </a:rPr>
              <a:t>ost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8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56" y="1825625"/>
            <a:ext cx="6788087" cy="4351338"/>
          </a:xfrm>
        </p:spPr>
      </p:pic>
    </p:spTree>
    <p:extLst>
      <p:ext uri="{BB962C8B-B14F-4D97-AF65-F5344CB8AC3E}">
        <p14:creationId xmlns:p14="http://schemas.microsoft.com/office/powerpoint/2010/main" val="161151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41" y="1027906"/>
            <a:ext cx="7743517" cy="4391457"/>
          </a:xfrm>
        </p:spPr>
      </p:pic>
    </p:spTree>
    <p:extLst>
      <p:ext uri="{BB962C8B-B14F-4D97-AF65-F5344CB8AC3E}">
        <p14:creationId xmlns:p14="http://schemas.microsoft.com/office/powerpoint/2010/main" val="4011956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39090" y="365125"/>
            <a:ext cx="10314709" cy="1325563"/>
          </a:xfrm>
        </p:spPr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Idées de départ et ambiance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Metal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Slug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like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Deux type de tir</a:t>
            </a:r>
          </a:p>
          <a:p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Une ambiance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steampunk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néon</a:t>
            </a:r>
          </a:p>
          <a:p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87" y="1825625"/>
            <a:ext cx="4042226" cy="4351338"/>
          </a:xfrm>
        </p:spPr>
      </p:pic>
    </p:spTree>
    <p:extLst>
      <p:ext uri="{BB962C8B-B14F-4D97-AF65-F5344CB8AC3E}">
        <p14:creationId xmlns:p14="http://schemas.microsoft.com/office/powerpoint/2010/main" val="418910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L’équipe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4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lanning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225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outils de développement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4683269"/>
            <a:ext cx="3543300" cy="1285875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3" y="1690689"/>
            <a:ext cx="3119303" cy="169737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Design - Mécaniques cœurs 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Double saut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Tir dans 8 directions</a:t>
            </a: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Shield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Breaker</a:t>
            </a:r>
            <a:endParaRPr lang="fr-F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Beam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21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26" y="843803"/>
            <a:ext cx="1081087" cy="1081087"/>
          </a:xfrm>
        </p:spPr>
      </p:pic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57" y="141340"/>
            <a:ext cx="981279" cy="9812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91" y="980317"/>
            <a:ext cx="1226414" cy="122641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64" y="643341"/>
            <a:ext cx="400924" cy="4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1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design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125"/>
            <a:ext cx="5181600" cy="4190337"/>
          </a:xfr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2791"/>
            <a:ext cx="5181600" cy="4317006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72" y="466118"/>
            <a:ext cx="1409700" cy="1409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89" y="335757"/>
            <a:ext cx="191666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Démonstration</a:t>
            </a:r>
            <a:endParaRPr lang="fr-F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41" y="1690688"/>
            <a:ext cx="3186518" cy="4351338"/>
          </a:xfrm>
        </p:spPr>
      </p:pic>
    </p:spTree>
    <p:extLst>
      <p:ext uri="{BB962C8B-B14F-4D97-AF65-F5344CB8AC3E}">
        <p14:creationId xmlns:p14="http://schemas.microsoft.com/office/powerpoint/2010/main" val="835147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52</Words>
  <Application>Microsoft Office PowerPoint</Application>
  <PresentationFormat>Grand écran</PresentationFormat>
  <Paragraphs>23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 </vt:lpstr>
      <vt:lpstr>Idées de départ et ambiance</vt:lpstr>
      <vt:lpstr>L’équipe de développement </vt:lpstr>
      <vt:lpstr>Planning</vt:lpstr>
      <vt:lpstr>Les outils de développement </vt:lpstr>
      <vt:lpstr>Game Design - Mécaniques cœurs </vt:lpstr>
      <vt:lpstr> Programmation </vt:lpstr>
      <vt:lpstr>Level design</vt:lpstr>
      <vt:lpstr>Démonstration</vt:lpstr>
      <vt:lpstr>Conclusions</vt:lpstr>
      <vt:lpstr>Questions 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Gear</dc:title>
  <dc:creator>VINCENT BOST</dc:creator>
  <cp:lastModifiedBy>VINCENT BOST</cp:lastModifiedBy>
  <cp:revision>14</cp:revision>
  <dcterms:created xsi:type="dcterms:W3CDTF">2017-10-24T08:46:42Z</dcterms:created>
  <dcterms:modified xsi:type="dcterms:W3CDTF">2017-10-24T13:02:49Z</dcterms:modified>
</cp:coreProperties>
</file>